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B3A3D-095F-4620-8F9A-93A15B5C04A5}" v="1" dt="2021-06-30T15:08:22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Ferney Parrado Guauta" userId="e3a42547-efdd-47d3-b8c7-618db4a5a9f5" providerId="ADAL" clId="{9C6B3A3D-095F-4620-8F9A-93A15B5C04A5}"/>
    <pc:docChg chg="addSld modSld">
      <pc:chgData name="Luis Ferney Parrado Guauta" userId="e3a42547-efdd-47d3-b8c7-618db4a5a9f5" providerId="ADAL" clId="{9C6B3A3D-095F-4620-8F9A-93A15B5C04A5}" dt="2021-06-30T15:08:22.246" v="1" actId="931"/>
      <pc:docMkLst>
        <pc:docMk/>
      </pc:docMkLst>
      <pc:sldChg chg="addSp modSp new">
        <pc:chgData name="Luis Ferney Parrado Guauta" userId="e3a42547-efdd-47d3-b8c7-618db4a5a9f5" providerId="ADAL" clId="{9C6B3A3D-095F-4620-8F9A-93A15B5C04A5}" dt="2021-06-30T15:08:22.246" v="1" actId="931"/>
        <pc:sldMkLst>
          <pc:docMk/>
          <pc:sldMk cId="2409392978" sldId="256"/>
        </pc:sldMkLst>
        <pc:picChg chg="add mod">
          <ac:chgData name="Luis Ferney Parrado Guauta" userId="e3a42547-efdd-47d3-b8c7-618db4a5a9f5" providerId="ADAL" clId="{9C6B3A3D-095F-4620-8F9A-93A15B5C04A5}" dt="2021-06-30T15:08:22.246" v="1" actId="931"/>
          <ac:picMkLst>
            <pc:docMk/>
            <pc:sldMk cId="2409392978" sldId="256"/>
            <ac:picMk id="5" creationId="{35735364-82CF-4BA9-9759-3FD6241DCD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08835-949E-42DC-8543-3F10CDFA4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96956E-5347-429C-9EB6-66A8F3C54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CF1592-2D68-471F-ADD9-4286604B0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805DA9-D57E-4E81-AC8A-712F8B04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78BCFD-8E71-4642-BD03-775A3759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64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76387-8545-4F44-B2B9-6625ED491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3C5D0B-C4EF-43A5-BCAF-08C254C97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DC2DC5-4C1F-418E-A973-7627F4FD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A77B05-8F4C-445E-9C04-8E2D7E2CD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54C4C0-C36C-4958-A28B-85DB5F31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613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2C22E6-B991-4D1B-B7C5-629613962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A3318E-AFE4-48E4-AC2C-1D845C567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DD72CF-159E-4897-BDFA-423869C3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BD2A2-BA56-4F2E-AF16-D41C4C793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5CAE39-C7BA-49CD-A7B4-B3DD0AEB5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59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5D2DF-1DC9-48B8-A443-85C1DE178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6614E-C73B-4A67-8A36-10CF4799E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B14278-6E66-4291-8C30-D5B0E847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B507CF-A884-40AB-8C78-014FA6E3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9FC6F6-ABAD-4617-BED8-99A0879A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62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3B407-3473-4694-9B4D-79D5FFB6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BE328C-4C41-4639-9728-A7AF419B2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56E644-0C70-4C4B-A8E8-0E47A666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470B9-6142-44AE-81D6-38F5AF24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D2EDC-DCEC-4FD6-9CC1-781EA6CC0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62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0F21B-3B7A-4A24-998E-A74F728A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E57CF-C322-4F5B-A929-C57808391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8B0E83-E2AE-4A27-A20E-54EDA1108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3C6C39-1D81-4771-A2EA-7EFA8E53C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534C69-2B24-4E88-A307-AFEFCD6D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47B435-7678-4B87-BE5D-D058A0A3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674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A19C1-F3B5-4A50-B2C4-1E06ACB95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F3569B-E13D-4FC7-B7BB-728EB8AF2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F889A7-021C-4E03-9BC3-2AA1FF348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1F19F6-0CBD-4609-9EB6-198DB8DF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FD353D-A6F1-474B-BA20-A1EF10263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BF0DFC-2910-4149-801F-82B49091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532193-7007-4F97-9492-27B24048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9DDAEF-07DD-4A38-83BC-BDA86C99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355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DE2BF-3D2D-40EF-8A37-BA845251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5B450E-640F-442C-B517-75FDF4ED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323424-A227-42B3-B19F-CDF24308B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07FDCA-7036-42E4-B64F-B48BD66E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430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D8C9D2-2877-4C4C-930C-A0DCBA20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CFD88B-8ACA-4158-A610-913BEC96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6E2DB5-8B88-43F4-8FA3-D9AFCFF0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38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6EA93-64BF-42F3-AC11-41FDF9EB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D0354-402E-452E-918D-D439805CD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C1C9FF-E5C3-4868-AF47-6AA5360B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405BCA-50E1-40B5-8089-1E6EBF2FB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7FCDA3-8A52-4776-B0A7-B0BA90F0A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161B3F-238B-48EA-9981-14E93881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989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D12B3-4F88-4A17-9F37-645AA1DF6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6980B0-FC60-4422-A5F8-4D87E3E39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14F560-3DB7-4FFE-93B9-49EB477A7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D3EDB-5394-4FF4-9EE9-D8648474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8D81E6-C6FA-475B-94FA-5C153F18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158FE3-3D6F-4A30-B4D4-07728431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45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8A26E2-5FD3-4889-812E-0C4BD2C94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3D6F3F-A56A-4D82-82AB-100A1ED99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130F8E-43C1-487A-A105-DAE33DD2A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5299-E761-4114-8063-A2AA5E018890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064CE-59EA-42C0-BEB5-ADE4C7BDC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90B73-C435-4D31-871A-FA85A3E55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BE8A-4A9F-453E-A885-BB771B3A2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2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9E16C-464B-4B22-B9A6-48E081B887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40CA5B-1C34-4DE8-8C5A-49185EB86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5735364-82CF-4BA9-9759-3FD6241DC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92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Ferney Parrado Guauta</dc:creator>
  <cp:lastModifiedBy>Luis Ferney Parrado Guauta</cp:lastModifiedBy>
  <cp:revision>1</cp:revision>
  <dcterms:created xsi:type="dcterms:W3CDTF">2021-06-30T15:08:09Z</dcterms:created>
  <dcterms:modified xsi:type="dcterms:W3CDTF">2021-06-30T15:08:25Z</dcterms:modified>
</cp:coreProperties>
</file>