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301" r:id="rId2"/>
    <p:sldId id="303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1C24"/>
    <a:srgbClr val="0092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81FD962-DAD9-42D7-BDF0-ACD77FDC1873}" v="3" dt="2022-10-05T22:01:48.1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82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athan Araya Anchia" userId="8ec6ae8f-7612-4b77-9513-be6bb6440bee" providerId="ADAL" clId="{881FD962-DAD9-42D7-BDF0-ACD77FDC1873}"/>
    <pc:docChg chg="custSel addSld delSld modSld">
      <pc:chgData name="Jonathan Araya Anchia" userId="8ec6ae8f-7612-4b77-9513-be6bb6440bee" providerId="ADAL" clId="{881FD962-DAD9-42D7-BDF0-ACD77FDC1873}" dt="2022-10-05T22:03:21.569" v="71" actId="1076"/>
      <pc:docMkLst>
        <pc:docMk/>
      </pc:docMkLst>
      <pc:sldChg chg="modSp mod">
        <pc:chgData name="Jonathan Araya Anchia" userId="8ec6ae8f-7612-4b77-9513-be6bb6440bee" providerId="ADAL" clId="{881FD962-DAD9-42D7-BDF0-ACD77FDC1873}" dt="2022-09-30T20:25:05.418" v="12" actId="1076"/>
        <pc:sldMkLst>
          <pc:docMk/>
          <pc:sldMk cId="1759612763" sldId="301"/>
        </pc:sldMkLst>
        <pc:spChg chg="mod">
          <ac:chgData name="Jonathan Araya Anchia" userId="8ec6ae8f-7612-4b77-9513-be6bb6440bee" providerId="ADAL" clId="{881FD962-DAD9-42D7-BDF0-ACD77FDC1873}" dt="2022-09-30T20:24:42.310" v="7" actId="20577"/>
          <ac:spMkLst>
            <pc:docMk/>
            <pc:sldMk cId="1759612763" sldId="301"/>
            <ac:spMk id="23" creationId="{6BE8366F-35E0-A146-04A3-E43391082208}"/>
          </ac:spMkLst>
        </pc:spChg>
        <pc:picChg chg="mod">
          <ac:chgData name="Jonathan Araya Anchia" userId="8ec6ae8f-7612-4b77-9513-be6bb6440bee" providerId="ADAL" clId="{881FD962-DAD9-42D7-BDF0-ACD77FDC1873}" dt="2022-09-30T20:25:03.768" v="11" actId="1076"/>
          <ac:picMkLst>
            <pc:docMk/>
            <pc:sldMk cId="1759612763" sldId="301"/>
            <ac:picMk id="3" creationId="{AE9DF067-20A0-459E-85D6-96B584A6A31F}"/>
          </ac:picMkLst>
        </pc:picChg>
        <pc:picChg chg="mod">
          <ac:chgData name="Jonathan Araya Anchia" userId="8ec6ae8f-7612-4b77-9513-be6bb6440bee" providerId="ADAL" clId="{881FD962-DAD9-42D7-BDF0-ACD77FDC1873}" dt="2022-09-30T20:25:05.418" v="12" actId="1076"/>
          <ac:picMkLst>
            <pc:docMk/>
            <pc:sldMk cId="1759612763" sldId="301"/>
            <ac:picMk id="4" creationId="{1EFBC0D4-8E40-5804-BD76-70C3D863EB68}"/>
          </ac:picMkLst>
        </pc:picChg>
      </pc:sldChg>
      <pc:sldChg chg="addSp delSp new del mod">
        <pc:chgData name="Jonathan Araya Anchia" userId="8ec6ae8f-7612-4b77-9513-be6bb6440bee" providerId="ADAL" clId="{881FD962-DAD9-42D7-BDF0-ACD77FDC1873}" dt="2022-10-05T22:01:38.335" v="26" actId="47"/>
        <pc:sldMkLst>
          <pc:docMk/>
          <pc:sldMk cId="2061258433" sldId="302"/>
        </pc:sldMkLst>
        <pc:spChg chg="del">
          <ac:chgData name="Jonathan Araya Anchia" userId="8ec6ae8f-7612-4b77-9513-be6bb6440bee" providerId="ADAL" clId="{881FD962-DAD9-42D7-BDF0-ACD77FDC1873}" dt="2022-10-05T22:00:34.312" v="15" actId="478"/>
          <ac:spMkLst>
            <pc:docMk/>
            <pc:sldMk cId="2061258433" sldId="302"/>
            <ac:spMk id="2" creationId="{993F23BF-BA09-C4D2-4483-997CE4697905}"/>
          </ac:spMkLst>
        </pc:spChg>
        <pc:spChg chg="del">
          <ac:chgData name="Jonathan Araya Anchia" userId="8ec6ae8f-7612-4b77-9513-be6bb6440bee" providerId="ADAL" clId="{881FD962-DAD9-42D7-BDF0-ACD77FDC1873}" dt="2022-10-05T22:00:37.123" v="16" actId="478"/>
          <ac:spMkLst>
            <pc:docMk/>
            <pc:sldMk cId="2061258433" sldId="302"/>
            <ac:spMk id="3" creationId="{93B9986D-66A5-F8EA-19B2-66B43F0D8DAB}"/>
          </ac:spMkLst>
        </pc:spChg>
        <pc:picChg chg="add del">
          <ac:chgData name="Jonathan Araya Anchia" userId="8ec6ae8f-7612-4b77-9513-be6bb6440bee" providerId="ADAL" clId="{881FD962-DAD9-42D7-BDF0-ACD77FDC1873}" dt="2022-10-05T22:00:50.958" v="20" actId="21"/>
          <ac:picMkLst>
            <pc:docMk/>
            <pc:sldMk cId="2061258433" sldId="302"/>
            <ac:picMk id="5" creationId="{D37C6D48-9331-F308-4EAB-1C0B0C5095E7}"/>
          </ac:picMkLst>
        </pc:picChg>
      </pc:sldChg>
      <pc:sldChg chg="addSp delSp modSp add mod">
        <pc:chgData name="Jonathan Araya Anchia" userId="8ec6ae8f-7612-4b77-9513-be6bb6440bee" providerId="ADAL" clId="{881FD962-DAD9-42D7-BDF0-ACD77FDC1873}" dt="2022-10-05T22:03:21.569" v="71" actId="1076"/>
        <pc:sldMkLst>
          <pc:docMk/>
          <pc:sldMk cId="836712374" sldId="303"/>
        </pc:sldMkLst>
        <pc:spChg chg="del">
          <ac:chgData name="Jonathan Araya Anchia" userId="8ec6ae8f-7612-4b77-9513-be6bb6440bee" providerId="ADAL" clId="{881FD962-DAD9-42D7-BDF0-ACD77FDC1873}" dt="2022-10-05T22:00:44.298" v="18" actId="478"/>
          <ac:spMkLst>
            <pc:docMk/>
            <pc:sldMk cId="836712374" sldId="303"/>
            <ac:spMk id="8" creationId="{0A195DDE-C9EA-B14D-DFF0-F6C4B6B28E17}"/>
          </ac:spMkLst>
        </pc:spChg>
        <pc:spChg chg="add mod">
          <ac:chgData name="Jonathan Araya Anchia" userId="8ec6ae8f-7612-4b77-9513-be6bb6440bee" providerId="ADAL" clId="{881FD962-DAD9-42D7-BDF0-ACD77FDC1873}" dt="2022-10-05T22:02:55.240" v="66" actId="1076"/>
          <ac:spMkLst>
            <pc:docMk/>
            <pc:sldMk cId="836712374" sldId="303"/>
            <ac:spMk id="10" creationId="{C175D9DD-8D52-BF79-4783-DB9403D94535}"/>
          </ac:spMkLst>
        </pc:spChg>
        <pc:spChg chg="del">
          <ac:chgData name="Jonathan Araya Anchia" userId="8ec6ae8f-7612-4b77-9513-be6bb6440bee" providerId="ADAL" clId="{881FD962-DAD9-42D7-BDF0-ACD77FDC1873}" dt="2022-10-05T22:00:44.298" v="18" actId="478"/>
          <ac:spMkLst>
            <pc:docMk/>
            <pc:sldMk cId="836712374" sldId="303"/>
            <ac:spMk id="11" creationId="{B332ADEA-6380-2C5D-D74A-648534874615}"/>
          </ac:spMkLst>
        </pc:spChg>
        <pc:spChg chg="del">
          <ac:chgData name="Jonathan Araya Anchia" userId="8ec6ae8f-7612-4b77-9513-be6bb6440bee" providerId="ADAL" clId="{881FD962-DAD9-42D7-BDF0-ACD77FDC1873}" dt="2022-10-05T22:00:44.298" v="18" actId="478"/>
          <ac:spMkLst>
            <pc:docMk/>
            <pc:sldMk cId="836712374" sldId="303"/>
            <ac:spMk id="13" creationId="{EF7F1D89-BF2A-B746-2BB5-1C0660512503}"/>
          </ac:spMkLst>
        </pc:spChg>
        <pc:spChg chg="del">
          <ac:chgData name="Jonathan Araya Anchia" userId="8ec6ae8f-7612-4b77-9513-be6bb6440bee" providerId="ADAL" clId="{881FD962-DAD9-42D7-BDF0-ACD77FDC1873}" dt="2022-10-05T22:00:44.298" v="18" actId="478"/>
          <ac:spMkLst>
            <pc:docMk/>
            <pc:sldMk cId="836712374" sldId="303"/>
            <ac:spMk id="15" creationId="{4237ABB0-2888-21A7-1EFB-9207425B6A73}"/>
          </ac:spMkLst>
        </pc:spChg>
        <pc:spChg chg="del">
          <ac:chgData name="Jonathan Araya Anchia" userId="8ec6ae8f-7612-4b77-9513-be6bb6440bee" providerId="ADAL" clId="{881FD962-DAD9-42D7-BDF0-ACD77FDC1873}" dt="2022-10-05T22:00:44.298" v="18" actId="478"/>
          <ac:spMkLst>
            <pc:docMk/>
            <pc:sldMk cId="836712374" sldId="303"/>
            <ac:spMk id="17" creationId="{527D5E54-7EC2-6167-2821-2293F13C939B}"/>
          </ac:spMkLst>
        </pc:spChg>
        <pc:spChg chg="del">
          <ac:chgData name="Jonathan Araya Anchia" userId="8ec6ae8f-7612-4b77-9513-be6bb6440bee" providerId="ADAL" clId="{881FD962-DAD9-42D7-BDF0-ACD77FDC1873}" dt="2022-10-05T22:00:44.298" v="18" actId="478"/>
          <ac:spMkLst>
            <pc:docMk/>
            <pc:sldMk cId="836712374" sldId="303"/>
            <ac:spMk id="19" creationId="{738EF99B-8F45-E9B7-EB8B-80FBD2F60225}"/>
          </ac:spMkLst>
        </pc:spChg>
        <pc:spChg chg="del">
          <ac:chgData name="Jonathan Araya Anchia" userId="8ec6ae8f-7612-4b77-9513-be6bb6440bee" providerId="ADAL" clId="{881FD962-DAD9-42D7-BDF0-ACD77FDC1873}" dt="2022-10-05T22:00:44.298" v="18" actId="478"/>
          <ac:spMkLst>
            <pc:docMk/>
            <pc:sldMk cId="836712374" sldId="303"/>
            <ac:spMk id="21" creationId="{38AF7C7A-FA97-FF14-E92B-24BDFC400F0C}"/>
          </ac:spMkLst>
        </pc:spChg>
        <pc:spChg chg="del">
          <ac:chgData name="Jonathan Araya Anchia" userId="8ec6ae8f-7612-4b77-9513-be6bb6440bee" providerId="ADAL" clId="{881FD962-DAD9-42D7-BDF0-ACD77FDC1873}" dt="2022-10-05T22:00:44.298" v="18" actId="478"/>
          <ac:spMkLst>
            <pc:docMk/>
            <pc:sldMk cId="836712374" sldId="303"/>
            <ac:spMk id="23" creationId="{6BE8366F-35E0-A146-04A3-E43391082208}"/>
          </ac:spMkLst>
        </pc:spChg>
        <pc:spChg chg="del">
          <ac:chgData name="Jonathan Araya Anchia" userId="8ec6ae8f-7612-4b77-9513-be6bb6440bee" providerId="ADAL" clId="{881FD962-DAD9-42D7-BDF0-ACD77FDC1873}" dt="2022-10-05T22:00:44.298" v="18" actId="478"/>
          <ac:spMkLst>
            <pc:docMk/>
            <pc:sldMk cId="836712374" sldId="303"/>
            <ac:spMk id="25" creationId="{4BC17A7F-7AE3-48A3-2911-6AA60373B2B8}"/>
          </ac:spMkLst>
        </pc:spChg>
        <pc:spChg chg="del">
          <ac:chgData name="Jonathan Araya Anchia" userId="8ec6ae8f-7612-4b77-9513-be6bb6440bee" providerId="ADAL" clId="{881FD962-DAD9-42D7-BDF0-ACD77FDC1873}" dt="2022-10-05T22:00:44.298" v="18" actId="478"/>
          <ac:spMkLst>
            <pc:docMk/>
            <pc:sldMk cId="836712374" sldId="303"/>
            <ac:spMk id="27" creationId="{6F866C0D-461A-C534-76B9-F72E7AB69383}"/>
          </ac:spMkLst>
        </pc:spChg>
        <pc:spChg chg="del">
          <ac:chgData name="Jonathan Araya Anchia" userId="8ec6ae8f-7612-4b77-9513-be6bb6440bee" providerId="ADAL" clId="{881FD962-DAD9-42D7-BDF0-ACD77FDC1873}" dt="2022-10-05T22:00:44.298" v="18" actId="478"/>
          <ac:spMkLst>
            <pc:docMk/>
            <pc:sldMk cId="836712374" sldId="303"/>
            <ac:spMk id="29" creationId="{ABC14EC6-72CE-D7BD-5B6A-BC32A1A4B15D}"/>
          </ac:spMkLst>
        </pc:spChg>
        <pc:spChg chg="del">
          <ac:chgData name="Jonathan Araya Anchia" userId="8ec6ae8f-7612-4b77-9513-be6bb6440bee" providerId="ADAL" clId="{881FD962-DAD9-42D7-BDF0-ACD77FDC1873}" dt="2022-10-05T22:00:44.298" v="18" actId="478"/>
          <ac:spMkLst>
            <pc:docMk/>
            <pc:sldMk cId="836712374" sldId="303"/>
            <ac:spMk id="31" creationId="{7A1E1F46-CE06-1F77-9E59-266511A544C3}"/>
          </ac:spMkLst>
        </pc:spChg>
        <pc:picChg chg="add del mod">
          <ac:chgData name="Jonathan Araya Anchia" userId="8ec6ae8f-7612-4b77-9513-be6bb6440bee" providerId="ADAL" clId="{881FD962-DAD9-42D7-BDF0-ACD77FDC1873}" dt="2022-10-05T22:01:27.824" v="23" actId="478"/>
          <ac:picMkLst>
            <pc:docMk/>
            <pc:sldMk cId="836712374" sldId="303"/>
            <ac:picMk id="2" creationId="{9E8B431C-3380-8ACC-8CC1-30A9B5CCB96D}"/>
          </ac:picMkLst>
        </pc:picChg>
        <pc:picChg chg="mod">
          <ac:chgData name="Jonathan Araya Anchia" userId="8ec6ae8f-7612-4b77-9513-be6bb6440bee" providerId="ADAL" clId="{881FD962-DAD9-42D7-BDF0-ACD77FDC1873}" dt="2022-10-05T22:00:48.833" v="19" actId="1076"/>
          <ac:picMkLst>
            <pc:docMk/>
            <pc:sldMk cId="836712374" sldId="303"/>
            <ac:picMk id="4" creationId="{1EFBC0D4-8E40-5804-BD76-70C3D863EB68}"/>
          </ac:picMkLst>
        </pc:picChg>
        <pc:picChg chg="add mod modCrop">
          <ac:chgData name="Jonathan Araya Anchia" userId="8ec6ae8f-7612-4b77-9513-be6bb6440bee" providerId="ADAL" clId="{881FD962-DAD9-42D7-BDF0-ACD77FDC1873}" dt="2022-10-05T22:03:21.569" v="71" actId="1076"/>
          <ac:picMkLst>
            <pc:docMk/>
            <pc:sldMk cId="836712374" sldId="303"/>
            <ac:picMk id="7" creationId="{A5A3A4DC-B9E2-362D-817A-79B7EB0B69E9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CDB6E1-63AF-48DC-ACC8-77CDB3D0BB11}" type="datetimeFigureOut">
              <a:rPr lang="es-MX" smtClean="0"/>
              <a:t>05/10/2022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BC87E2-0B62-465E-B4FB-EF8291D972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30785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/>
              <a:t>Nos fuimos aliando con expertos del sector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8F75F8-A6F6-4299-B41A-326C5CFF8169}" type="slidenum">
              <a:rPr kumimoji="0" lang="es-MX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3852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/>
              <a:t>Nos fuimos aliando con expertos del sector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8F75F8-A6F6-4299-B41A-326C5CFF8169}" type="slidenum">
              <a:rPr kumimoji="0" lang="es-MX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28132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B29AB6-4CAC-4DD7-8C0D-2EDFAEEA40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88D35BA-9806-44F5-9E43-553BF3F9E4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A05BCB5-E892-4225-8A0E-7DAE2F08F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07157-06C4-48A1-AD83-F4E5946D1471}" type="datetimeFigureOut">
              <a:rPr lang="es-CO" smtClean="0"/>
              <a:t>5/10/2022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C0B5D23-7932-4472-ADFF-214A8C58A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F0CC49B-6389-42D5-AD16-4F46F5DD9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E94E3-009D-4268-86E9-605AF2E50CD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91433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3684C4-3434-4CA1-BC4B-1428F1C5C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D3C5037-3FED-4BB6-8A3A-13654DF719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85BD23A-937E-4C01-8190-B336C734C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07157-06C4-48A1-AD83-F4E5946D1471}" type="datetimeFigureOut">
              <a:rPr lang="es-CO" smtClean="0"/>
              <a:t>5/10/2022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8421EE8-3D1B-4CAE-812F-C14C6ECC8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DA8F983-6C62-4F46-AAA1-7879FA25F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E94E3-009D-4268-86E9-605AF2E50CD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0536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FD3B475-E388-439D-A29E-A2545EF899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CE3FD6C-6A49-4A72-B41E-9493137FE3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B6A7954-AC86-4790-B249-EFBC69033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07157-06C4-48A1-AD83-F4E5946D1471}" type="datetimeFigureOut">
              <a:rPr lang="es-CO" smtClean="0"/>
              <a:t>5/10/2022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AADDFEF-8805-46D3-8D92-3DB8B690E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269A13E-2F17-4344-A4A0-1B83C5C5F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E94E3-009D-4268-86E9-605AF2E50CD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123252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>
            <a:extLst>
              <a:ext uri="{FF2B5EF4-FFF2-40B4-BE49-F238E27FC236}">
                <a16:creationId xmlns:a16="http://schemas.microsoft.com/office/drawing/2014/main" id="{D686AB05-E70B-CDAF-510C-E6DBAC5016F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243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DDEB08-0A56-4DC8-B7F4-2DAE1F2BD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6105F3B-08A2-469A-A631-C2B2AD8B1A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9DACC0F-630B-473F-96B8-81939AD3B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07157-06C4-48A1-AD83-F4E5946D1471}" type="datetimeFigureOut">
              <a:rPr lang="es-CO" smtClean="0"/>
              <a:t>5/10/2022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99CC92E-DDD2-4246-A34E-9E5E49738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CBAAC16-4BC4-4847-860E-8E01BD4F5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E94E3-009D-4268-86E9-605AF2E50CD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09353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D29F4C-ECDB-46C7-81D7-4043CE808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2C81B6C-EBAE-4C4B-821E-71941F2640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80E0B4E-6E9F-483C-B3CB-CDBDF9FD2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07157-06C4-48A1-AD83-F4E5946D1471}" type="datetimeFigureOut">
              <a:rPr lang="es-CO" smtClean="0"/>
              <a:t>5/10/2022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8B047BF-EACC-466D-BDFE-FAE34E02A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2FE2E2D-FA4C-4651-A9F6-802BEC6F6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E94E3-009D-4268-86E9-605AF2E50CD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70856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2374AF-A64C-455C-B71E-4BBE2C86B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342C42D-08F1-4865-851B-75862BB378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15075F4-07D1-4D3A-81BE-79043E7E0E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8BC0EA2-C6BC-4597-B0F8-9586CFA2A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07157-06C4-48A1-AD83-F4E5946D1471}" type="datetimeFigureOut">
              <a:rPr lang="es-CO" smtClean="0"/>
              <a:t>5/10/2022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E8A41C6-8324-4716-BC13-D54575105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D5C95C6-8415-41A8-8B1A-76936D945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E94E3-009D-4268-86E9-605AF2E50CD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18781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5B2FF7-19EB-4EEB-BBB3-42B184BD4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3D7434D-089E-4EEF-8747-7D425219B2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B8FF327-6E40-4452-9757-853275592B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617A0CB-45B5-49B9-8381-592F3C8EE8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94D6C3E-2505-4F70-A4C6-CAB25318D1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7FD3D02-5693-4FB8-B688-053BDC3C7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07157-06C4-48A1-AD83-F4E5946D1471}" type="datetimeFigureOut">
              <a:rPr lang="es-CO" smtClean="0"/>
              <a:t>5/10/2022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E16FC67-9C41-4FC3-A5D0-C2BDEC25F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5D397F9-8026-46DA-B02E-40BEBA571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E94E3-009D-4268-86E9-605AF2E50CD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51415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CE05CC-614B-457B-B8E6-8C0F28A888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52AB29B-BF94-40F5-97D1-39A1C8F0C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07157-06C4-48A1-AD83-F4E5946D1471}" type="datetimeFigureOut">
              <a:rPr lang="es-CO" smtClean="0"/>
              <a:t>5/10/2022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3DF6F58-6158-4AB2-9E72-A289F871F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40BCA15-E51B-44CE-89A5-77C83A7A0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E94E3-009D-4268-86E9-605AF2E50CD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378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D34371B-0974-4AB3-B210-7B58A7FCB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07157-06C4-48A1-AD83-F4E5946D1471}" type="datetimeFigureOut">
              <a:rPr lang="es-CO" smtClean="0"/>
              <a:t>5/10/2022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B0CEB47-9D7D-4171-969B-62BBCC4BF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E96547E-CE94-4D8C-B626-C711BD489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E94E3-009D-4268-86E9-605AF2E50CD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87484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EE8E1C-8F5A-41EA-8264-A04F0451C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9643636-7E6A-4994-A522-2A544237E7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31EC9C8-A441-432B-AE2B-D040CE41A0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3E7B3C2-4C4F-478C-9536-BA6D548EE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07157-06C4-48A1-AD83-F4E5946D1471}" type="datetimeFigureOut">
              <a:rPr lang="es-CO" smtClean="0"/>
              <a:t>5/10/2022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A195973-B78C-4888-9F9A-8A30DB5A6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91D2630-353E-4F4A-8BF6-0490431AF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E94E3-009D-4268-86E9-605AF2E50CD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57066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15C211-5377-4126-9936-F5261F175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08918B9-A123-4194-94A9-2CD80D6AB0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03AF66D-29F1-4F00-96D4-2085C6A9C0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9742E6B-C884-4A62-BFEE-4488841D8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07157-06C4-48A1-AD83-F4E5946D1471}" type="datetimeFigureOut">
              <a:rPr lang="es-CO" smtClean="0"/>
              <a:t>5/10/2022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6B9E84E-8041-45BD-91C6-694F66058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6BF1137-D8E3-42C5-8A89-64FDEE7F5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E94E3-009D-4268-86E9-605AF2E50CD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12395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BBE09B2-5698-43B5-ABB4-73C1215881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2AE0855-DA87-4EE9-B84A-C5505DF1ED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42C37C6-0F01-4B9D-BF30-D4FEC238FC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07157-06C4-48A1-AD83-F4E5946D1471}" type="datetimeFigureOut">
              <a:rPr lang="es-CO" smtClean="0"/>
              <a:t>5/10/2022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B39F63E-CCE9-4858-8CA3-463027EC20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631607-0EBD-463F-AF39-F88B18E1B0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E94E3-009D-4268-86E9-605AF2E50CD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45507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AE9DF067-20A0-459E-85D6-96B584A6A3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5" y="-34780"/>
            <a:ext cx="12192000" cy="6858000"/>
          </a:xfrm>
          <a:prstGeom prst="rect">
            <a:avLst/>
          </a:prstGeom>
        </p:spPr>
      </p:pic>
      <p:sp>
        <p:nvSpPr>
          <p:cNvPr id="8" name="Rectángulo redondeado 14">
            <a:extLst>
              <a:ext uri="{FF2B5EF4-FFF2-40B4-BE49-F238E27FC236}">
                <a16:creationId xmlns:a16="http://schemas.microsoft.com/office/drawing/2014/main" id="{0A195DDE-C9EA-B14D-DFF0-F6C4B6B28E17}"/>
              </a:ext>
            </a:extLst>
          </p:cNvPr>
          <p:cNvSpPr/>
          <p:nvPr/>
        </p:nvSpPr>
        <p:spPr>
          <a:xfrm>
            <a:off x="4266954" y="1544659"/>
            <a:ext cx="3658093" cy="5118101"/>
          </a:xfrm>
          <a:prstGeom prst="roundRect">
            <a:avLst>
              <a:gd name="adj" fmla="val 19618"/>
            </a:avLst>
          </a:prstGeom>
          <a:solidFill>
            <a:srgbClr val="FBB03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ángulo redondeado 15">
            <a:extLst>
              <a:ext uri="{FF2B5EF4-FFF2-40B4-BE49-F238E27FC236}">
                <a16:creationId xmlns:a16="http://schemas.microsoft.com/office/drawing/2014/main" id="{B332ADEA-6380-2C5D-D74A-648534874615}"/>
              </a:ext>
            </a:extLst>
          </p:cNvPr>
          <p:cNvSpPr/>
          <p:nvPr/>
        </p:nvSpPr>
        <p:spPr>
          <a:xfrm>
            <a:off x="8262751" y="1544660"/>
            <a:ext cx="3929249" cy="3873500"/>
          </a:xfrm>
          <a:prstGeom prst="roundRect">
            <a:avLst>
              <a:gd name="adj" fmla="val 19618"/>
            </a:avLst>
          </a:prstGeom>
          <a:solidFill>
            <a:srgbClr val="ED1C2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ángulo redondeado 3">
            <a:extLst>
              <a:ext uri="{FF2B5EF4-FFF2-40B4-BE49-F238E27FC236}">
                <a16:creationId xmlns:a16="http://schemas.microsoft.com/office/drawing/2014/main" id="{EF7F1D89-BF2A-B746-2BB5-1C0660512503}"/>
              </a:ext>
            </a:extLst>
          </p:cNvPr>
          <p:cNvSpPr/>
          <p:nvPr/>
        </p:nvSpPr>
        <p:spPr>
          <a:xfrm>
            <a:off x="0" y="1187309"/>
            <a:ext cx="4064000" cy="4536157"/>
          </a:xfrm>
          <a:prstGeom prst="roundRect">
            <a:avLst>
              <a:gd name="adj" fmla="val 19618"/>
            </a:avLst>
          </a:prstGeom>
          <a:solidFill>
            <a:srgbClr val="00924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4237ABB0-2888-21A7-1EFB-9207425B6A73}"/>
              </a:ext>
            </a:extLst>
          </p:cNvPr>
          <p:cNvSpPr txBox="1"/>
          <p:nvPr/>
        </p:nvSpPr>
        <p:spPr>
          <a:xfrm>
            <a:off x="8965" y="1930425"/>
            <a:ext cx="389594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 panose="020F0502020204030203" pitchFamily="34" charset="0"/>
                <a:ea typeface="+mn-ea"/>
                <a:cs typeface="+mn-cs"/>
              </a:rPr>
              <a:t>Rediseño del nombre y logo de la academia</a:t>
            </a:r>
            <a:endParaRPr kumimoji="0" lang="es-MX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ato Black" panose="020F0A02020204030203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ato" panose="020F0502020204030203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 panose="020F0502020204030203" pitchFamily="34" charset="0"/>
                <a:ea typeface="+mn-ea"/>
                <a:cs typeface="+mn-cs"/>
              </a:rPr>
              <a:t>Desarrollo de contenidos del curso genérico para demo de transporte</a:t>
            </a:r>
            <a:endParaRPr kumimoji="0" lang="es-MX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ato Black" panose="020F0A02020204030203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ato" panose="020F0502020204030203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 panose="020F0502020204030203" pitchFamily="34" charset="0"/>
                <a:ea typeface="+mn-ea"/>
                <a:cs typeface="+mn-cs"/>
              </a:rPr>
              <a:t>Desarrollo de plataforma web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1400" dirty="0">
              <a:solidFill>
                <a:prstClr val="white"/>
              </a:solidFill>
              <a:latin typeface="Lato" panose="020F0502020204030203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400" dirty="0">
                <a:solidFill>
                  <a:prstClr val="white"/>
                </a:solidFill>
                <a:latin typeface="Lato" panose="020F0502020204030203" pitchFamily="34" charset="0"/>
              </a:rPr>
              <a:t>Proyección de clientes potenciales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ato" panose="020F0502020204030203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400" dirty="0">
                <a:solidFill>
                  <a:prstClr val="white"/>
                </a:solidFill>
                <a:latin typeface="Lato" panose="020F0502020204030203" pitchFamily="34" charset="0"/>
              </a:rPr>
              <a:t>Definición de la academia, propósito, producto, beneficios, clientes entre otros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ato" panose="020F0502020204030203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400" dirty="0">
                <a:solidFill>
                  <a:prstClr val="white"/>
                </a:solidFill>
                <a:latin typeface="Lato" panose="020F0502020204030203" pitchFamily="34" charset="0"/>
              </a:rPr>
              <a:t>Presentación comercial, </a:t>
            </a:r>
            <a:r>
              <a:rPr lang="es-MX" sz="1400" dirty="0" err="1">
                <a:solidFill>
                  <a:prstClr val="white"/>
                </a:solidFill>
                <a:latin typeface="Lato" panose="020F0502020204030203" pitchFamily="34" charset="0"/>
              </a:rPr>
              <a:t>OnePager</a:t>
            </a:r>
            <a:endParaRPr lang="es-MX" sz="1400" dirty="0">
              <a:solidFill>
                <a:prstClr val="white"/>
              </a:solidFill>
              <a:latin typeface="Lato" panose="020F0502020204030203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ato" panose="020F0502020204030203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400" dirty="0">
                <a:solidFill>
                  <a:prstClr val="white"/>
                </a:solidFill>
                <a:latin typeface="Lato" panose="020F0502020204030203" pitchFamily="34" charset="0"/>
              </a:rPr>
              <a:t>Plan de estrategia para asistencia a la Expo Transporte en México y materiales a utilizar</a:t>
            </a:r>
            <a:endParaRPr kumimoji="0" lang="es-MX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ato Black" panose="020F0A02020204030203" pitchFamily="34" charset="0"/>
              <a:ea typeface="+mn-ea"/>
              <a:cs typeface="+mn-cs"/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527D5E54-7EC2-6167-2821-2293F13C939B}"/>
              </a:ext>
            </a:extLst>
          </p:cNvPr>
          <p:cNvSpPr txBox="1"/>
          <p:nvPr/>
        </p:nvSpPr>
        <p:spPr>
          <a:xfrm>
            <a:off x="4401704" y="2256384"/>
            <a:ext cx="3407343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400" dirty="0">
                <a:latin typeface="Lato" panose="020F0502020204030203" pitchFamily="34" charset="0"/>
              </a:rPr>
              <a:t>Desarrollo de la APP para Android (lista para el 6 de oct.)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1400" dirty="0">
              <a:latin typeface="Lato" panose="020F0502020204030203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400" dirty="0">
                <a:latin typeface="Lato" panose="020F0502020204030203" pitchFamily="34" charset="0"/>
              </a:rPr>
              <a:t>Web de la academia desarrollo de textos, diseños y compra de dominio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1400" dirty="0">
              <a:latin typeface="Lato" panose="020F0502020204030203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400" dirty="0">
                <a:latin typeface="Lato" panose="020F0502020204030203" pitchFamily="34" charset="0"/>
              </a:rPr>
              <a:t>Red social </a:t>
            </a:r>
            <a:r>
              <a:rPr lang="es-MX" sz="1400" dirty="0" err="1">
                <a:latin typeface="Lato" panose="020F0502020204030203" pitchFamily="34" charset="0"/>
              </a:rPr>
              <a:t>Linkedin</a:t>
            </a:r>
            <a:r>
              <a:rPr lang="es-MX" sz="1400" dirty="0">
                <a:latin typeface="Lato" panose="020F0502020204030203" pitchFamily="34" charset="0"/>
              </a:rPr>
              <a:t>, definición de publicaciones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1400" dirty="0">
              <a:latin typeface="Lato" panose="020F0502020204030203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400" dirty="0">
                <a:latin typeface="Lato" panose="020F0502020204030203" pitchFamily="34" charset="0"/>
              </a:rPr>
              <a:t>Pla estratégico de mercadeo para la Feria en Perú (render stand, piezas digitales, impresos, </a:t>
            </a:r>
            <a:r>
              <a:rPr lang="es-MX" sz="1400" dirty="0" err="1">
                <a:latin typeface="Lato" panose="020F0502020204030203" pitchFamily="34" charset="0"/>
              </a:rPr>
              <a:t>PAID</a:t>
            </a:r>
            <a:r>
              <a:rPr lang="es-MX" sz="1400" dirty="0">
                <a:latin typeface="Lato" panose="020F0502020204030203" pitchFamily="34" charset="0"/>
              </a:rPr>
              <a:t>, conferencia)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1400" dirty="0">
              <a:latin typeface="Lato" panose="020F0502020204030203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400" dirty="0">
                <a:latin typeface="Lato" panose="020F0502020204030203" pitchFamily="34" charset="0"/>
              </a:rPr>
              <a:t>Diseño y construcción de diferentes formatos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1400" dirty="0">
              <a:latin typeface="Lato" panose="020F0502020204030203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400" dirty="0">
                <a:latin typeface="Lato" panose="020F0502020204030203" pitchFamily="34" charset="0"/>
              </a:rPr>
              <a:t>Ajuste de materiales con el nuevo logo (videos, WB, infografías)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1400" dirty="0">
              <a:latin typeface="Lato" panose="020F0502020204030203" pitchFamily="34" charset="0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738EF99B-8F45-E9B7-EB8B-80FBD2F60225}"/>
              </a:ext>
            </a:extLst>
          </p:cNvPr>
          <p:cNvSpPr txBox="1"/>
          <p:nvPr/>
        </p:nvSpPr>
        <p:spPr>
          <a:xfrm>
            <a:off x="4993778" y="1624966"/>
            <a:ext cx="22172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2000" dirty="0">
                <a:latin typeface="Lato Black" panose="020F0A02020204030203" pitchFamily="34" charset="0"/>
              </a:rPr>
              <a:t>¿</a:t>
            </a:r>
            <a:r>
              <a:rPr kumimoji="0" lang="es-CO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Lato Black" panose="020F0A02020204030203" pitchFamily="34" charset="0"/>
                <a:ea typeface="+mn-ea"/>
                <a:cs typeface="+mn-cs"/>
              </a:rPr>
              <a:t>En qué estamos?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38AF7C7A-FA97-FF14-E92B-24BDFC400F0C}"/>
              </a:ext>
            </a:extLst>
          </p:cNvPr>
          <p:cNvSpPr txBox="1"/>
          <p:nvPr/>
        </p:nvSpPr>
        <p:spPr>
          <a:xfrm>
            <a:off x="584488" y="1396913"/>
            <a:ext cx="28950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2000" dirty="0">
                <a:solidFill>
                  <a:prstClr val="white"/>
                </a:solidFill>
                <a:latin typeface="Lato Black" panose="020F0A02020204030203" pitchFamily="34" charset="0"/>
              </a:rPr>
              <a:t>¿</a:t>
            </a:r>
            <a:r>
              <a:rPr kumimoji="0" lang="es-CO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Black" panose="020F0A02020204030203" pitchFamily="34" charset="0"/>
                <a:ea typeface="+mn-ea"/>
                <a:cs typeface="+mn-cs"/>
              </a:rPr>
              <a:t>Qué hemos avanzado?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6BE8366F-35E0-A146-04A3-E43391082208}"/>
              </a:ext>
            </a:extLst>
          </p:cNvPr>
          <p:cNvSpPr txBox="1"/>
          <p:nvPr/>
        </p:nvSpPr>
        <p:spPr>
          <a:xfrm>
            <a:off x="8435168" y="2106890"/>
            <a:ext cx="3598333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 panose="020F0502020204030203" pitchFamily="34" charset="0"/>
                <a:ea typeface="+mn-ea"/>
                <a:cs typeface="+mn-cs"/>
              </a:rPr>
              <a:t>Lanzamiento oficial </a:t>
            </a:r>
            <a:r>
              <a:rPr kumimoji="0" lang="es-MX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 panose="020F0502020204030203" pitchFamily="34" charset="0"/>
                <a:ea typeface="+mn-ea"/>
                <a:cs typeface="+mn-cs"/>
              </a:rPr>
              <a:t>Transport</a:t>
            </a:r>
            <a:r>
              <a:rPr kumimoji="0" lang="es-MX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 panose="020F0502020204030203" pitchFamily="34" charset="0"/>
                <a:ea typeface="+mn-ea"/>
                <a:cs typeface="+mn-cs"/>
              </a:rPr>
              <a:t> </a:t>
            </a:r>
            <a:r>
              <a:rPr kumimoji="0" lang="es-MX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 panose="020F0502020204030203" pitchFamily="34" charset="0"/>
                <a:ea typeface="+mn-ea"/>
                <a:cs typeface="+mn-cs"/>
              </a:rPr>
              <a:t>Academy</a:t>
            </a:r>
            <a:r>
              <a:rPr kumimoji="0" lang="es-MX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 panose="020F0502020204030203" pitchFamily="34" charset="0"/>
                <a:ea typeface="+mn-ea"/>
                <a:cs typeface="+mn-cs"/>
              </a:rPr>
              <a:t> (evento y redes) evento en Perú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ato" panose="020F0502020204030203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 panose="020F0502020204030203" pitchFamily="34" charset="0"/>
                <a:ea typeface="+mn-ea"/>
                <a:cs typeface="+mn-cs"/>
              </a:rPr>
              <a:t>Asistencia en 2 ferias: Expo Transporte 5, 6, 7 de oct. </a:t>
            </a:r>
            <a:r>
              <a:rPr lang="es-MX" sz="1400" dirty="0">
                <a:solidFill>
                  <a:prstClr val="white"/>
                </a:solidFill>
                <a:latin typeface="Lato" panose="020F0502020204030203" pitchFamily="34" charset="0"/>
              </a:rPr>
              <a:t>y noviembre en Feria Perú</a:t>
            </a:r>
            <a:endParaRPr kumimoji="0" lang="es-MX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ato" panose="020F0502020204030203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ato" panose="020F0502020204030203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 panose="020F0502020204030203" pitchFamily="34" charset="0"/>
                <a:ea typeface="+mn-ea"/>
                <a:cs typeface="+mn-cs"/>
              </a:rPr>
              <a:t>Abordaje y acercamientos con clientes potenciales que ya se tienen en proyección y en conversaciones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1400" dirty="0">
              <a:solidFill>
                <a:prstClr val="white"/>
              </a:solidFill>
              <a:latin typeface="Lato" panose="020F0502020204030203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 panose="020F0502020204030203" pitchFamily="34" charset="0"/>
                <a:ea typeface="+mn-ea"/>
                <a:cs typeface="+mn-cs"/>
              </a:rPr>
              <a:t>Ejecución y definición de ejecutores comerciales de Spira y Perú Masivo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1400" dirty="0">
              <a:solidFill>
                <a:prstClr val="white"/>
              </a:solidFill>
              <a:latin typeface="Lato" panose="020F0502020204030203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 panose="020F0502020204030203" pitchFamily="34" charset="0"/>
                <a:ea typeface="+mn-ea"/>
                <a:cs typeface="+mn-cs"/>
              </a:rPr>
              <a:t>Estrategias de mercadeo para la captación de leads 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4BC17A7F-7AE3-48A3-2911-6AA60373B2B8}"/>
              </a:ext>
            </a:extLst>
          </p:cNvPr>
          <p:cNvSpPr txBox="1"/>
          <p:nvPr/>
        </p:nvSpPr>
        <p:spPr>
          <a:xfrm>
            <a:off x="9120386" y="1633644"/>
            <a:ext cx="21980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2000" dirty="0">
                <a:solidFill>
                  <a:prstClr val="white"/>
                </a:solidFill>
                <a:latin typeface="Lato Black" panose="020F0A02020204030203" pitchFamily="34" charset="0"/>
              </a:rPr>
              <a:t>¿</a:t>
            </a:r>
            <a:r>
              <a:rPr kumimoji="0" lang="es-CO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Black" panose="020F0A02020204030203" pitchFamily="34" charset="0"/>
                <a:ea typeface="+mn-ea"/>
                <a:cs typeface="+mn-cs"/>
              </a:rPr>
              <a:t>A dónde vamos?</a:t>
            </a:r>
          </a:p>
        </p:txBody>
      </p:sp>
      <p:sp>
        <p:nvSpPr>
          <p:cNvPr id="27" name="Rectángulo redondeado 16">
            <a:extLst>
              <a:ext uri="{FF2B5EF4-FFF2-40B4-BE49-F238E27FC236}">
                <a16:creationId xmlns:a16="http://schemas.microsoft.com/office/drawing/2014/main" id="{6F866C0D-461A-C534-76B9-F72E7AB69383}"/>
              </a:ext>
            </a:extLst>
          </p:cNvPr>
          <p:cNvSpPr/>
          <p:nvPr/>
        </p:nvSpPr>
        <p:spPr>
          <a:xfrm>
            <a:off x="0" y="1187308"/>
            <a:ext cx="3912470" cy="4413825"/>
          </a:xfrm>
          <a:prstGeom prst="roundRect">
            <a:avLst>
              <a:gd name="adj" fmla="val 19618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Rectángulo redondeado 17">
            <a:extLst>
              <a:ext uri="{FF2B5EF4-FFF2-40B4-BE49-F238E27FC236}">
                <a16:creationId xmlns:a16="http://schemas.microsoft.com/office/drawing/2014/main" id="{ABC14EC6-72CE-D7BD-5B6A-BC32A1A4B15D}"/>
              </a:ext>
            </a:extLst>
          </p:cNvPr>
          <p:cNvSpPr/>
          <p:nvPr/>
        </p:nvSpPr>
        <p:spPr>
          <a:xfrm>
            <a:off x="4394141" y="1690933"/>
            <a:ext cx="3658093" cy="4971828"/>
          </a:xfrm>
          <a:prstGeom prst="roundRect">
            <a:avLst>
              <a:gd name="adj" fmla="val 19618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Rectángulo redondeado 18">
            <a:extLst>
              <a:ext uri="{FF2B5EF4-FFF2-40B4-BE49-F238E27FC236}">
                <a16:creationId xmlns:a16="http://schemas.microsoft.com/office/drawing/2014/main" id="{7A1E1F46-CE06-1F77-9E59-266511A544C3}"/>
              </a:ext>
            </a:extLst>
          </p:cNvPr>
          <p:cNvSpPr/>
          <p:nvPr/>
        </p:nvSpPr>
        <p:spPr>
          <a:xfrm>
            <a:off x="8414281" y="1690932"/>
            <a:ext cx="3777719" cy="3873500"/>
          </a:xfrm>
          <a:prstGeom prst="roundRect">
            <a:avLst>
              <a:gd name="adj" fmla="val 19618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DD3FEE46-03F1-5C6D-7699-371BB9C91392}"/>
              </a:ext>
            </a:extLst>
          </p:cNvPr>
          <p:cNvSpPr/>
          <p:nvPr/>
        </p:nvSpPr>
        <p:spPr>
          <a:xfrm>
            <a:off x="152400" y="157609"/>
            <a:ext cx="1532467" cy="55895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4" name="Imagen 3" descr="Logotipo&#10;&#10;Descripción generada automáticamente">
            <a:extLst>
              <a:ext uri="{FF2B5EF4-FFF2-40B4-BE49-F238E27FC236}">
                <a16:creationId xmlns:a16="http://schemas.microsoft.com/office/drawing/2014/main" id="{1EFBC0D4-8E40-5804-BD76-70C3D863EB6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8457" y="-65738"/>
            <a:ext cx="3074708" cy="1359598"/>
          </a:xfrm>
          <a:prstGeom prst="rect">
            <a:avLst/>
          </a:prstGeom>
        </p:spPr>
      </p:pic>
      <p:sp>
        <p:nvSpPr>
          <p:cNvPr id="9" name="Rectángulo 8">
            <a:extLst>
              <a:ext uri="{FF2B5EF4-FFF2-40B4-BE49-F238E27FC236}">
                <a16:creationId xmlns:a16="http://schemas.microsoft.com/office/drawing/2014/main" id="{40EF61E0-3D48-E13B-F85E-89A8DFE7EDB5}"/>
              </a:ext>
            </a:extLst>
          </p:cNvPr>
          <p:cNvSpPr/>
          <p:nvPr/>
        </p:nvSpPr>
        <p:spPr>
          <a:xfrm>
            <a:off x="8965" y="6624190"/>
            <a:ext cx="676835" cy="23380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59612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AE9DF067-20A0-459E-85D6-96B584A6A3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5" y="-34780"/>
            <a:ext cx="12192000" cy="685800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DD3FEE46-03F1-5C6D-7699-371BB9C91392}"/>
              </a:ext>
            </a:extLst>
          </p:cNvPr>
          <p:cNvSpPr/>
          <p:nvPr/>
        </p:nvSpPr>
        <p:spPr>
          <a:xfrm>
            <a:off x="152400" y="157609"/>
            <a:ext cx="1532467" cy="55895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4" name="Imagen 3" descr="Logotipo&#10;&#10;Descripción generada automáticamente">
            <a:extLst>
              <a:ext uri="{FF2B5EF4-FFF2-40B4-BE49-F238E27FC236}">
                <a16:creationId xmlns:a16="http://schemas.microsoft.com/office/drawing/2014/main" id="{1EFBC0D4-8E40-5804-BD76-70C3D863EB6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94" y="-69559"/>
            <a:ext cx="3074708" cy="1359598"/>
          </a:xfrm>
          <a:prstGeom prst="rect">
            <a:avLst/>
          </a:prstGeom>
        </p:spPr>
      </p:pic>
      <p:sp>
        <p:nvSpPr>
          <p:cNvPr id="9" name="Rectángulo 8">
            <a:extLst>
              <a:ext uri="{FF2B5EF4-FFF2-40B4-BE49-F238E27FC236}">
                <a16:creationId xmlns:a16="http://schemas.microsoft.com/office/drawing/2014/main" id="{40EF61E0-3D48-E13B-F85E-89A8DFE7EDB5}"/>
              </a:ext>
            </a:extLst>
          </p:cNvPr>
          <p:cNvSpPr/>
          <p:nvPr/>
        </p:nvSpPr>
        <p:spPr>
          <a:xfrm>
            <a:off x="8965" y="6624190"/>
            <a:ext cx="676835" cy="23380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A5A3A4DC-B9E2-362D-817A-79B7EB0B69E9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515"/>
          <a:stretch/>
        </p:blipFill>
        <p:spPr>
          <a:xfrm>
            <a:off x="152400" y="1814925"/>
            <a:ext cx="6605640" cy="3667637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C175D9DD-8D52-BF79-4783-DB9403D94535}"/>
              </a:ext>
            </a:extLst>
          </p:cNvPr>
          <p:cNvSpPr txBox="1"/>
          <p:nvPr/>
        </p:nvSpPr>
        <p:spPr>
          <a:xfrm>
            <a:off x="403204" y="1814925"/>
            <a:ext cx="23864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2000" dirty="0">
                <a:latin typeface="Lato Black" panose="020F0A02020204030203" pitchFamily="34" charset="0"/>
              </a:rPr>
              <a:t>Costos estimados y proyectados</a:t>
            </a:r>
            <a:endParaRPr kumimoji="0" lang="es-CO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Lato Black" panose="020F0A02020204030203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6712374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236</Words>
  <Application>Microsoft Office PowerPoint</Application>
  <PresentationFormat>Panorámica</PresentationFormat>
  <Paragraphs>41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Lato</vt:lpstr>
      <vt:lpstr>Lato Black</vt:lpstr>
      <vt:lpstr>1_Tema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Jonathan Araya Anchia</dc:creator>
  <cp:lastModifiedBy>Jonathan Araya Anchia</cp:lastModifiedBy>
  <cp:revision>1</cp:revision>
  <dcterms:created xsi:type="dcterms:W3CDTF">2022-09-30T11:41:27Z</dcterms:created>
  <dcterms:modified xsi:type="dcterms:W3CDTF">2022-10-05T22:03:27Z</dcterms:modified>
</cp:coreProperties>
</file>