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A8B9E6-486A-EFB6-D593-F13CBD620CCB}" v="4" dt="2022-10-03T21:38:18.937"/>
    <p1510:client id="{78B6BAD3-D8CA-527D-7BDC-5072910CE362}" v="7" dt="2022-10-03T21:37:56.0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D92822-8B16-4B5B-8600-34628E72B4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3521C0-35D5-479E-815E-78292B962A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440432-02B7-4D36-B613-6BFB9F432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EFA7-9172-45B2-AD3B-A25C3A56B77A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FB4F7E-7D50-4565-B598-963950B8A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356BE0-DC3A-4BFF-B8CE-FB97CC9E1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9828-6FE4-4E2D-849E-11BCF8B8608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1711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EB3D67-11D9-4689-9B29-DDDED24EF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B80B524-5379-49FF-9553-7943E5A77A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A4CB08-9E75-4347-80BE-4B0AA8B03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EFA7-9172-45B2-AD3B-A25C3A56B77A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DC9020-27D1-4423-A384-35C1DA6F2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4498E3-3921-425C-8176-C49F9BFC0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9828-6FE4-4E2D-849E-11BCF8B8608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0042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5B1B0BA-9BAD-478C-BAFA-C80FF2FDBC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D47F25B-0D2A-46CC-BB7F-4C07FC8A93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4C937A-1F4C-48F5-B9C4-555E73765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EFA7-9172-45B2-AD3B-A25C3A56B77A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A0A0FA-9B0E-42BA-A739-570073B60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3C1756-C234-4F8E-B0CA-FBB9A5841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9828-6FE4-4E2D-849E-11BCF8B8608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9171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FA15D1-2B6B-4DBE-A715-B3CB5D368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95C594-14AC-4F74-853B-52CBBFDCA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34B36F-1AE5-494F-A38D-24B5A101D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EFA7-9172-45B2-AD3B-A25C3A56B77A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34FEA4-0C05-44F9-8BAA-890A74592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9C0735-493E-4943-B2B9-00DF6E797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9828-6FE4-4E2D-849E-11BCF8B86080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00ADF17-2CA9-42B8-B30B-2EC56519E5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Gráfico 9">
            <a:extLst>
              <a:ext uri="{FF2B5EF4-FFF2-40B4-BE49-F238E27FC236}">
                <a16:creationId xmlns:a16="http://schemas.microsoft.com/office/drawing/2014/main" id="{4014D703-2974-4FDF-A078-30DCB50D154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6144" y="269631"/>
            <a:ext cx="1425086" cy="477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948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3408B4-141A-4A57-87E1-81385BD63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EE1DD72-A7BC-446F-B1F2-F5316456D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694787-5490-4B9A-95F1-95790D0D6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EFA7-9172-45B2-AD3B-A25C3A56B77A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AAE037-9680-42C5-9172-FBA6106BD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39A3B4-1843-41C3-96FB-F557957C2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9828-6FE4-4E2D-849E-11BCF8B8608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92568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2E826B-E480-4FED-9FBD-E0385941F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8CD84B-CB8C-4707-B054-452C454100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7430376-F4A0-40B6-BE47-D5F53BABF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35832D-D4C8-4B7F-A84B-847A4F348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EFA7-9172-45B2-AD3B-A25C3A56B77A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CD785EC-8DB1-4A57-9BF4-97EE9B43D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960A56-2847-4F5F-B326-3D27A2273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9828-6FE4-4E2D-849E-11BCF8B8608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1807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879B53-ADC0-4206-8018-D1D5CF171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E84AC5E-23A0-4E5E-8BC6-118C807CE6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A34E0B4-1190-4C27-B8B6-D0FB076DD4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D25C1AA-60D2-4D42-8FC9-44550508EC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C2CDAA0-83DD-49BD-9DD2-06FC85F566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AE91B3A-0DAC-4AF8-801B-EEA9C72FB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EFA7-9172-45B2-AD3B-A25C3A56B77A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20EA9C8-1DEE-4515-A7F8-45C2B6172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B2863A-5D11-44EB-ABDC-47CF43F18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9828-6FE4-4E2D-849E-11BCF8B8608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98702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C92A07-E5D2-435C-9C78-BC6D5FDB0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533A2D4-9686-4809-9505-CA501E226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EFA7-9172-45B2-AD3B-A25C3A56B77A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98BFB32-B088-4F81-9561-C4F209471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DC86880-7905-4E38-9E35-3992EBA86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9828-6FE4-4E2D-849E-11BCF8B8608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5046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43E684F-6792-4906-A318-19427578E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EFA7-9172-45B2-AD3B-A25C3A56B77A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D3606BD-5AF6-4294-B0EB-C8F1B84F9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8B7C498-E5DD-4425-BE04-FB74BE9FA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9828-6FE4-4E2D-849E-11BCF8B8608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4727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0C20BE-8125-45CD-937A-B453BADBA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7484ED-F695-47F2-BF3F-770E86E67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3F67ADA-713B-493F-A43A-EFDC1C355C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7DCBC5D-9BCC-41A3-BD3D-B4364086D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EFA7-9172-45B2-AD3B-A25C3A56B77A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58F74E-325D-4CD7-BCDD-52C183241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B1DF31-E013-4841-B1BD-70AE49561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9828-6FE4-4E2D-849E-11BCF8B8608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6668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C0292E-864A-49D4-8CEC-A32DF2BF8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1400AEF-81A0-48AA-A394-02F9BE664D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8C5162D-5114-41AE-8234-A823FFC448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10CE0F6-A109-4BC8-A54F-41D569EDF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EFA7-9172-45B2-AD3B-A25C3A56B77A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3802B86-6FBA-4BFE-A4A6-DC0E9B6BB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8B72E00-A441-4334-852A-1D72462C0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9828-6FE4-4E2D-849E-11BCF8B8608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0224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C2AC753-E86C-4BCB-B23E-69A8D1E34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FA7DD72-3355-4C23-9B51-732CA1269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400429-372C-4FF4-83DA-02EB02F183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0EFA7-9172-45B2-AD3B-A25C3A56B77A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1835F5-2F56-4BFD-9DF5-783810EA6F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C05B1A-F780-4C33-A63D-0C3092C655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F9828-6FE4-4E2D-849E-11BCF8B8608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39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DC0CB60-8994-4EE8-8D2B-6AFDDC6ACF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0025" y="312665"/>
            <a:ext cx="2042895" cy="6150077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1AEBBD04-E024-F286-F135-3F56EDA907F2}"/>
              </a:ext>
            </a:extLst>
          </p:cNvPr>
          <p:cNvSpPr/>
          <p:nvPr/>
        </p:nvSpPr>
        <p:spPr>
          <a:xfrm>
            <a:off x="3675352" y="4107152"/>
            <a:ext cx="1996221" cy="20503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77F30D9-D1C7-4419-8171-1DB6C64682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569" y="1277209"/>
            <a:ext cx="2984244" cy="5023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971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6E90434-56A3-4914-B0F9-23927A8437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260" y="725621"/>
            <a:ext cx="3031016" cy="578096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0DFDCE60-D2FD-4FFB-94D8-0445F7AD75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4534" y="1533832"/>
            <a:ext cx="2962184" cy="4250484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95875124-0841-4314-BE74-09C57141B1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0201" y="839520"/>
            <a:ext cx="1874035" cy="5419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247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5DA2C546-F615-4C70-BF94-A5C5849AC7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105" y="801735"/>
            <a:ext cx="4310000" cy="564331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23F25406-E956-4182-A4E4-4E4456B16F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470" y="801735"/>
            <a:ext cx="4806009" cy="532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6270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264F33C0BBC094B851B3AC808316A14" ma:contentTypeVersion="16" ma:contentTypeDescription="Crear nuevo documento." ma:contentTypeScope="" ma:versionID="4cc32464466b9ff3d629285fae0a5ead">
  <xsd:schema xmlns:xsd="http://www.w3.org/2001/XMLSchema" xmlns:xs="http://www.w3.org/2001/XMLSchema" xmlns:p="http://schemas.microsoft.com/office/2006/metadata/properties" xmlns:ns2="f35ff2a1-8392-4fd4-b51e-b18d65137631" xmlns:ns3="9bdc474c-88c0-4d35-96ed-260effbffa98" targetNamespace="http://schemas.microsoft.com/office/2006/metadata/properties" ma:root="true" ma:fieldsID="99cd2c53df802a30357176e78aa37bae" ns2:_="" ns3:_="">
    <xsd:import namespace="f35ff2a1-8392-4fd4-b51e-b18d65137631"/>
    <xsd:import namespace="9bdc474c-88c0-4d35-96ed-260effbffa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5ff2a1-8392-4fd4-b51e-b18d651376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fae1930f-cba7-45b5-b20d-98999e33c6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dc474c-88c0-4d35-96ed-260effbffa9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ac6db05-bceb-43b4-8df0-31b7303a4265}" ma:internalName="TaxCatchAll" ma:showField="CatchAllData" ma:web="9bdc474c-88c0-4d35-96ed-260effbffa9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35ff2a1-8392-4fd4-b51e-b18d65137631">
      <Terms xmlns="http://schemas.microsoft.com/office/infopath/2007/PartnerControls"/>
    </lcf76f155ced4ddcb4097134ff3c332f>
    <TaxCatchAll xmlns="9bdc474c-88c0-4d35-96ed-260effbffa9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DBBFB88-65CF-4F12-A902-81CFAA9F15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5ff2a1-8392-4fd4-b51e-b18d65137631"/>
    <ds:schemaRef ds:uri="9bdc474c-88c0-4d35-96ed-260effbffa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374258-BC41-441A-BD17-4589E3BB6321}">
  <ds:schemaRefs>
    <ds:schemaRef ds:uri="http://purl.org/dc/terms/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9bdc474c-88c0-4d35-96ed-260effbffa98"/>
    <ds:schemaRef ds:uri="f35ff2a1-8392-4fd4-b51e-b18d65137631"/>
  </ds:schemaRefs>
</ds:datastoreItem>
</file>

<file path=customXml/itemProps3.xml><?xml version="1.0" encoding="utf-8"?>
<ds:datastoreItem xmlns:ds="http://schemas.openxmlformats.org/officeDocument/2006/customXml" ds:itemID="{B0C7139F-9334-4FA5-82E7-B4D720CA69F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Julian Molina</dc:creator>
  <cp:lastModifiedBy>Jonathan Araya Anchia</cp:lastModifiedBy>
  <cp:revision>11</cp:revision>
  <dcterms:created xsi:type="dcterms:W3CDTF">2022-10-03T19:50:34Z</dcterms:created>
  <dcterms:modified xsi:type="dcterms:W3CDTF">2022-10-05T13:38:21Z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0x0101006264F33C0BBC094B851B3AC808316A14</vt:lpwstr>
  </property>
  <property fmtid="{D5CDD505-2E9C-101B-9397-08002B2CF9AE}" pid="3" name="MediaServiceImageTags">
    <vt:lpwstr/>
  </property>
</Properties>
</file>