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6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41772-ED2B-487D-A20E-F51C64BAEC6F}" vWet="4" dt="2022-01-11T15:39:34.455"/>
    <p1510:client id="{D1A203BB-A310-4ABB-83CA-68BA1918CFAA}" v="15" dt="2022-01-11T15:40:06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Araya Anchia" userId="8ec6ae8f-7612-4b77-9513-be6bb6440bee" providerId="ADAL" clId="{D1A203BB-A310-4ABB-83CA-68BA1918CFAA}"/>
    <pc:docChg chg="modSld">
      <pc:chgData name="Jonathan Araya Anchia" userId="8ec6ae8f-7612-4b77-9513-be6bb6440bee" providerId="ADAL" clId="{D1A203BB-A310-4ABB-83CA-68BA1918CFAA}" dt="2022-01-11T15:40:06.557" v="10" actId="1076"/>
      <pc:docMkLst>
        <pc:docMk/>
      </pc:docMkLst>
      <pc:sldChg chg="modSp mod">
        <pc:chgData name="Jonathan Araya Anchia" userId="8ec6ae8f-7612-4b77-9513-be6bb6440bee" providerId="ADAL" clId="{D1A203BB-A310-4ABB-83CA-68BA1918CFAA}" dt="2022-01-11T15:40:06.557" v="10" actId="1076"/>
        <pc:sldMkLst>
          <pc:docMk/>
          <pc:sldMk cId="2206817710" sldId="276"/>
        </pc:sldMkLst>
        <pc:spChg chg="mod">
          <ac:chgData name="Jonathan Araya Anchia" userId="8ec6ae8f-7612-4b77-9513-be6bb6440bee" providerId="ADAL" clId="{D1A203BB-A310-4ABB-83CA-68BA1918CFAA}" dt="2022-01-11T15:40:02.087" v="9" actId="108"/>
          <ac:spMkLst>
            <pc:docMk/>
            <pc:sldMk cId="2206817710" sldId="276"/>
            <ac:spMk id="22" creationId="{1B0B253C-0B59-40A4-9F9B-169FC09B704D}"/>
          </ac:spMkLst>
        </pc:spChg>
        <pc:spChg chg="mod">
          <ac:chgData name="Jonathan Araya Anchia" userId="8ec6ae8f-7612-4b77-9513-be6bb6440bee" providerId="ADAL" clId="{D1A203BB-A310-4ABB-83CA-68BA1918CFAA}" dt="2022-01-11T15:40:06.557" v="10" actId="1076"/>
          <ac:spMkLst>
            <pc:docMk/>
            <pc:sldMk cId="2206817710" sldId="276"/>
            <ac:spMk id="27" creationId="{41AD6B56-CCC9-43C5-A09F-B2B82C68C9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790AB-757A-42D2-B8B0-D8BF10750FD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228C3-0029-4845-BD65-C49BA0B3AA4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05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14BD2-55E4-4D4C-97DF-9FFAEC40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873435-86F4-48F9-B574-E347C516E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381273-EDA7-4D1C-9929-7B42ADE1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388EA2-7326-4383-95F7-50BB43C27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13D0D0-C767-416E-90A1-BC04CFD6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6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9166D-8375-4A18-AF5C-585565CA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D696D9-8521-4098-B968-37C2762A3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9AE8B3-6075-47BD-BAF1-ED2CD029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65C696-5836-47CC-92A5-91D9F355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810BF6-738C-4929-B835-86D60D64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599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DE7269-F176-4209-8C56-FF26B7D07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EBE98E-E7D8-4724-B959-773A47117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EB8087-BFD0-48A6-88E9-EC126400B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EEBC6-E45B-4174-8BCB-1DC192EEE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F5A031-DDCD-4073-80CB-6FE664E4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488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78981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7086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E1844-1346-47CF-BCAB-667B0E222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AF2DBC-33A2-4DDC-A10A-405DD764D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C64E2B-1E73-4071-A950-CA73D51E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1717BD-3FB3-4410-8171-B6640841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CB924-6A73-4F91-8569-BA0D9646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49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654BE-66A6-4F1F-BFD3-7E6ED4D2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02C291-2CFA-4E54-BAF4-91C3C4D93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059AC-C6E1-4851-8DF7-C4AD4881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37F812-E8B5-4B60-AB8A-06C2E293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2DFB9-DA54-4A93-802A-75A4B15B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00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E39F7-9765-4C63-BCAB-9BAFBDE7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94B48A-0CE5-4222-9D65-DA0ABC1A4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784252-B2C4-4A58-982E-C943C819D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AE32DD-C2FE-43D7-BCE1-E62B6452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58B57A-B2BD-4510-8640-D55FC70C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95E155-77B2-47FC-A23F-FE590F70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1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C4206-8882-4B3B-95E3-7BD16F07A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A62678-B610-4939-8409-F9BA3A86A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7F9A06-4324-4B16-8BEE-E2BC9CB08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60FEBA-639B-43F6-8970-E85728773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B8CB8B-8E22-4E7C-982C-A3BB6EC15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0111330-A786-47FB-8DD4-3EC2E305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CF01A1-441E-4F77-B75D-BC1CE48F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6B9B99-AE8B-4B51-8BC5-F5A623D87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29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6841E-8F03-4AED-9AB0-A97694DB4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125017-95CF-4BFF-8481-792C5709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DAB0B2-F4F4-435A-BC76-8539A967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A43A57-CC7B-4548-BFC9-FAD71111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2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8685F8-8B4D-4EB8-BCD2-CF4A1B7C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BD88B3-A843-40F9-B75B-1CDC4709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D9443D-9699-406B-99FA-2E841E52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54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AF1A8-F19F-4768-8573-18C38D1D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4869DD-EFB5-423D-B43E-D64BEDE0F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592889-6109-46C8-AEE2-549DFEA1B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ED14B3-8C84-4D83-A7DA-CF2E54517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24BE0F-DFAD-4910-98B0-F58BA714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A62CCC-CE95-479B-A0FB-84855B95F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629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BED93-25CB-4D88-86BB-3D72E1C5B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7E0FAF-33C3-4710-8A9E-59E972BFB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A14876-D8A6-4B72-9385-300B14850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18AB21-8422-4512-89C5-C266A647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6C05B1-9770-4BD2-AAFA-77321DF7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FC75AE-FFB0-4939-AED9-FAE43D3F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55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D54035-AC58-4E9B-A83D-7B834778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3DB68C-B258-49C3-92F8-9AA57A7D1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7C167D-4FE7-4473-831B-697E0C972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2A0F0-B471-4125-B79B-C83E6C68A6E7}" type="datetimeFigureOut">
              <a:rPr lang="es-MX" smtClean="0"/>
              <a:t>11/01/2022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DC2E08-C76D-40D5-9249-2C052D43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F0DA01-2BDE-4F00-BB6A-153986824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FB111-4A3E-4DC3-A6BF-0F07C9745CA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31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n 10" descr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4" y="233052"/>
            <a:ext cx="1659743" cy="757648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28620ABC-3E20-4388-BB74-36A5F6A21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" y="1336733"/>
            <a:ext cx="2187156" cy="107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s-CO" altLang="es-ES" sz="2100" b="1" err="1">
                <a:solidFill>
                  <a:srgbClr val="E10613"/>
                </a:solidFill>
                <a:latin typeface="Lato" pitchFamily="34" charset="0"/>
              </a:rPr>
              <a:t>TransAcademy</a:t>
            </a:r>
            <a:endParaRPr lang="es-CO" altLang="es-ES" sz="2100" b="1">
              <a:solidFill>
                <a:srgbClr val="E10613"/>
              </a:solidFill>
              <a:latin typeface="Lato" pitchFamily="34" charset="0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F261C17-806D-4320-8F03-DC47082E46BE}"/>
              </a:ext>
            </a:extLst>
          </p:cNvPr>
          <p:cNvCxnSpPr>
            <a:cxnSpLocks/>
          </p:cNvCxnSpPr>
          <p:nvPr/>
        </p:nvCxnSpPr>
        <p:spPr>
          <a:xfrm>
            <a:off x="2512114" y="1336733"/>
            <a:ext cx="34808" cy="4983856"/>
          </a:xfrm>
          <a:prstGeom prst="line">
            <a:avLst/>
          </a:prstGeom>
          <a:ln>
            <a:solidFill>
              <a:srgbClr val="E1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ítulo 1">
            <a:extLst>
              <a:ext uri="{FF2B5EF4-FFF2-40B4-BE49-F238E27FC236}">
                <a16:creationId xmlns:a16="http://schemas.microsoft.com/office/drawing/2014/main" id="{ECECA27D-C1F7-40D1-8948-531889A62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86" y="2365699"/>
            <a:ext cx="2187156" cy="107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217613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endParaRPr lang="es-MX" altLang="es-ES" sz="1800" b="1">
              <a:solidFill>
                <a:srgbClr val="57595B"/>
              </a:solidFill>
              <a:latin typeface="Lato Thin"/>
              <a:cs typeface="Lato Thin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E8F9BEA-96E4-415B-B422-3D341B1AA906}"/>
              </a:ext>
            </a:extLst>
          </p:cNvPr>
          <p:cNvSpPr txBox="1"/>
          <p:nvPr/>
        </p:nvSpPr>
        <p:spPr>
          <a:xfrm>
            <a:off x="2743968" y="1374055"/>
            <a:ext cx="7715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Objetivo: </a:t>
            </a:r>
            <a:r>
              <a:rPr lang="es-MX" sz="180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Dar a conocer </a:t>
            </a:r>
            <a:r>
              <a:rPr lang="es-MX" b="1" err="1">
                <a:solidFill>
                  <a:srgbClr val="000000"/>
                </a:solidFill>
                <a:latin typeface="Lato" panose="020F0502020204030203" pitchFamily="34" charset="0"/>
              </a:rPr>
              <a:t>TransAcademy</a:t>
            </a:r>
            <a:r>
              <a:rPr lang="es-MX" b="1">
                <a:solidFill>
                  <a:srgbClr val="000000"/>
                </a:solidFill>
                <a:latin typeface="Lato" panose="020F0502020204030203" pitchFamily="34" charset="0"/>
              </a:rPr>
              <a:t> </a:t>
            </a: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la academia que b</a:t>
            </a:r>
            <a:r>
              <a:rPr lang="es-MX" sz="180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usca impactar el transporte público, privado y de carga con herramientas ágiles y prácticas. </a:t>
            </a:r>
            <a:endParaRPr lang="es-MX" sz="1400">
              <a:latin typeface="Lato" panose="020F0502020204030203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B0B253C-0B59-40A4-9F9B-169FC09B704D}"/>
              </a:ext>
            </a:extLst>
          </p:cNvPr>
          <p:cNvSpPr txBox="1"/>
          <p:nvPr/>
        </p:nvSpPr>
        <p:spPr>
          <a:xfrm>
            <a:off x="2743968" y="2092985"/>
            <a:ext cx="79561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>
                <a:solidFill>
                  <a:srgbClr val="000000"/>
                </a:solidFill>
                <a:latin typeface="Lato" panose="020F0502020204030203" pitchFamily="34" charset="0"/>
              </a:rPr>
              <a:t>Materiales:</a:t>
            </a:r>
            <a:endParaRPr lang="es-MX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Pag web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Herramientas Comerciales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MX" err="1">
                <a:solidFill>
                  <a:srgbClr val="000000"/>
                </a:solidFill>
                <a:latin typeface="Lato" panose="020F0502020204030203" pitchFamily="34" charset="0"/>
              </a:rPr>
              <a:t>One</a:t>
            </a: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 </a:t>
            </a:r>
            <a:r>
              <a:rPr lang="es-MX" err="1">
                <a:solidFill>
                  <a:srgbClr val="000000"/>
                </a:solidFill>
                <a:latin typeface="Lato" panose="020F0502020204030203" pitchFamily="34" charset="0"/>
              </a:rPr>
              <a:t>Pager</a:t>
            </a:r>
            <a:endParaRPr lang="es-MX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Videos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WhatsApp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Infografias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MX" err="1">
                <a:solidFill>
                  <a:srgbClr val="000000"/>
                </a:solidFill>
                <a:latin typeface="Lato" panose="020F0502020204030203" pitchFamily="34" charset="0"/>
              </a:rPr>
              <a:t>Mailings</a:t>
            </a: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1AD6B56-CCC9-43C5-A09F-B2B82C68C934}"/>
              </a:ext>
            </a:extLst>
          </p:cNvPr>
          <p:cNvSpPr txBox="1"/>
          <p:nvPr/>
        </p:nvSpPr>
        <p:spPr>
          <a:xfrm>
            <a:off x="2838402" y="4401309"/>
            <a:ext cx="79561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>
                <a:solidFill>
                  <a:srgbClr val="000000"/>
                </a:solidFill>
                <a:latin typeface="Lato" panose="020F0502020204030203" pitchFamily="34" charset="0"/>
              </a:rPr>
              <a:t>Promoción:</a:t>
            </a:r>
            <a:endParaRPr lang="es-MX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Ferias de transporte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Gobierno y/o empresas privadas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Revistas de transporte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err="1">
                <a:solidFill>
                  <a:srgbClr val="000000"/>
                </a:solidFill>
                <a:latin typeface="Lato" panose="020F0502020204030203" pitchFamily="34" charset="0"/>
              </a:rPr>
              <a:t>Influencers</a:t>
            </a: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 del medio transportista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err="1">
                <a:solidFill>
                  <a:srgbClr val="000000"/>
                </a:solidFill>
                <a:latin typeface="Lato" panose="020F0502020204030203" pitchFamily="34" charset="0"/>
              </a:rPr>
              <a:t>Search</a:t>
            </a:r>
            <a:r>
              <a:rPr lang="es-MX">
                <a:solidFill>
                  <a:srgbClr val="000000"/>
                </a:solidFill>
                <a:latin typeface="Lato" panose="020F0502020204030203" pitchFamily="34" charset="0"/>
              </a:rPr>
              <a:t> (Segunda etapa)</a:t>
            </a:r>
          </a:p>
        </p:txBody>
      </p:sp>
    </p:spTree>
    <p:extLst>
      <p:ext uri="{BB962C8B-B14F-4D97-AF65-F5344CB8AC3E}">
        <p14:creationId xmlns:p14="http://schemas.microsoft.com/office/powerpoint/2010/main" val="220681771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E31D2C1532DB946A2E408C4609EFDC1" ma:contentTypeVersion="14" ma:contentTypeDescription="Crear nuevo documento." ma:contentTypeScope="" ma:versionID="2478bc4524e342db658494c2f54190c7">
  <xsd:schema xmlns:xsd="http://www.w3.org/2001/XMLSchema" xmlns:xs="http://www.w3.org/2001/XMLSchema" xmlns:p="http://schemas.microsoft.com/office/2006/metadata/properties" xmlns:ns3="62e4822d-e857-4ede-8b3f-181436a543dc" xmlns:ns4="7dea8340-8f16-4d8e-a83c-648a26374a71" targetNamespace="http://schemas.microsoft.com/office/2006/metadata/properties" ma:root="true" ma:fieldsID="8b673f75fa36ecb37cc5678a29ebab2e" ns3:_="" ns4:_="">
    <xsd:import namespace="62e4822d-e857-4ede-8b3f-181436a543dc"/>
    <xsd:import namespace="7dea8340-8f16-4d8e-a83c-648a26374a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4822d-e857-4ede-8b3f-181436a543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a8340-8f16-4d8e-a83c-648a26374a7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5E2A65-00DB-4488-B6B1-7480B4C8FB63}">
  <ds:schemaRefs>
    <ds:schemaRef ds:uri="62e4822d-e857-4ede-8b3f-181436a543dc"/>
    <ds:schemaRef ds:uri="7dea8340-8f16-4d8e-a83c-648a26374a7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D2E044-DDDB-460D-88D3-A48316FF27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A9D97D-F8EE-4F39-9DAF-FA2DC3E39B64}">
  <ds:schemaRefs>
    <ds:schemaRef ds:uri="62e4822d-e857-4ede-8b3f-181436a543dc"/>
    <ds:schemaRef ds:uri="7dea8340-8f16-4d8e-a83c-648a26374a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 Ortiz Mendoza</dc:creator>
  <cp:revision>1</cp:revision>
  <dcterms:created xsi:type="dcterms:W3CDTF">2022-01-11T14:05:59Z</dcterms:created>
  <dcterms:modified xsi:type="dcterms:W3CDTF">2022-01-11T15:40:33Z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0x0101000E31D2C1532DB946A2E408C4609EFDC1</vt:lpwstr>
  </property>
</Properties>
</file>